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</p:sldIdLst>
  <p:sldSz cx="6858000" cy="9906000" type="A4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91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068D0-38FC-495B-9E0C-6BB3DDDB3B3B}" type="datetimeFigureOut">
              <a:rPr lang="ko-KR" altLang="en-US" smtClean="0"/>
              <a:t>2020-03-04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4717-B5A7-459F-A24E-958ED18289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507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068D0-38FC-495B-9E0C-6BB3DDDB3B3B}" type="datetimeFigureOut">
              <a:rPr lang="ko-KR" altLang="en-US" smtClean="0"/>
              <a:t>2020-03-04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4717-B5A7-459F-A24E-958ED18289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6409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068D0-38FC-495B-9E0C-6BB3DDDB3B3B}" type="datetimeFigureOut">
              <a:rPr lang="ko-KR" altLang="en-US" smtClean="0"/>
              <a:t>2020-03-04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4717-B5A7-459F-A24E-958ED18289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9834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068D0-38FC-495B-9E0C-6BB3DDDB3B3B}" type="datetimeFigureOut">
              <a:rPr lang="ko-KR" altLang="en-US" smtClean="0"/>
              <a:t>2020-03-04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4717-B5A7-459F-A24E-958ED18289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90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068D0-38FC-495B-9E0C-6BB3DDDB3B3B}" type="datetimeFigureOut">
              <a:rPr lang="ko-KR" altLang="en-US" smtClean="0"/>
              <a:t>2020-03-04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4717-B5A7-459F-A24E-958ED18289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6398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068D0-38FC-495B-9E0C-6BB3DDDB3B3B}" type="datetimeFigureOut">
              <a:rPr lang="ko-KR" altLang="en-US" smtClean="0"/>
              <a:t>2020-03-04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4717-B5A7-459F-A24E-958ED18289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2666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068D0-38FC-495B-9E0C-6BB3DDDB3B3B}" type="datetimeFigureOut">
              <a:rPr lang="ko-KR" altLang="en-US" smtClean="0"/>
              <a:t>2020-03-04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4717-B5A7-459F-A24E-958ED18289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126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068D0-38FC-495B-9E0C-6BB3DDDB3B3B}" type="datetimeFigureOut">
              <a:rPr lang="ko-KR" altLang="en-US" smtClean="0"/>
              <a:t>2020-03-04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4717-B5A7-459F-A24E-958ED18289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8190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068D0-38FC-495B-9E0C-6BB3DDDB3B3B}" type="datetimeFigureOut">
              <a:rPr lang="ko-KR" altLang="en-US" smtClean="0"/>
              <a:t>2020-03-04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4717-B5A7-459F-A24E-958ED18289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680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068D0-38FC-495B-9E0C-6BB3DDDB3B3B}" type="datetimeFigureOut">
              <a:rPr lang="ko-KR" altLang="en-US" smtClean="0"/>
              <a:t>2020-03-04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4717-B5A7-459F-A24E-958ED18289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2437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068D0-38FC-495B-9E0C-6BB3DDDB3B3B}" type="datetimeFigureOut">
              <a:rPr lang="ko-KR" altLang="en-US" smtClean="0"/>
              <a:t>2020-03-04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4717-B5A7-459F-A24E-958ED18289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0786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068D0-38FC-495B-9E0C-6BB3DDDB3B3B}" type="datetimeFigureOut">
              <a:rPr lang="ko-KR" altLang="en-US" smtClean="0"/>
              <a:t>2020-03-04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C4717-B5A7-459F-A24E-958ED18289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265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6A5818-F476-4581-A5AA-1679EE09B680}"/>
              </a:ext>
            </a:extLst>
          </p:cNvPr>
          <p:cNvSpPr txBox="1"/>
          <p:nvPr/>
        </p:nvSpPr>
        <p:spPr>
          <a:xfrm>
            <a:off x="1790091" y="257439"/>
            <a:ext cx="3219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 err="1"/>
              <a:t>마리엔스</a:t>
            </a:r>
            <a:r>
              <a:rPr lang="ko-KR" altLang="en-US" sz="2000" b="1" dirty="0"/>
              <a:t> 목걸이 효과 </a:t>
            </a:r>
            <a:r>
              <a:rPr lang="en-US" altLang="ko-KR" sz="2000" b="1" dirty="0"/>
              <a:t>DATA</a:t>
            </a:r>
            <a:endParaRPr lang="ko-KR" altLang="en-US" sz="2000" b="1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C131922-8A37-4FEA-97D8-145CB24DE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63" y="1214376"/>
            <a:ext cx="4856073" cy="445961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339CD7D-01F3-4541-BFCC-21EB2896E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22" y="5756159"/>
            <a:ext cx="5294106" cy="33869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6FA88D-81D5-4773-A720-BDF46A9E438B}"/>
              </a:ext>
            </a:extLst>
          </p:cNvPr>
          <p:cNvSpPr txBox="1"/>
          <p:nvPr/>
        </p:nvSpPr>
        <p:spPr>
          <a:xfrm>
            <a:off x="451263" y="76287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1. </a:t>
            </a:r>
            <a:r>
              <a:rPr lang="ko-KR" altLang="en-US" b="1" dirty="0"/>
              <a:t>관련기사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93CA2E-2CEA-42C8-8703-6F2723112385}"/>
              </a:ext>
            </a:extLst>
          </p:cNvPr>
          <p:cNvSpPr txBox="1"/>
          <p:nvPr/>
        </p:nvSpPr>
        <p:spPr>
          <a:xfrm>
            <a:off x="628745" y="118079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1)</a:t>
            </a:r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783F16-1FF6-4B5F-B23F-BCB1A1E3DEDD}"/>
              </a:ext>
            </a:extLst>
          </p:cNvPr>
          <p:cNvSpPr txBox="1"/>
          <p:nvPr/>
        </p:nvSpPr>
        <p:spPr>
          <a:xfrm>
            <a:off x="572804" y="567398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2)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0281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BA12A54-E637-4667-BC8A-2CD5409B2782}"/>
              </a:ext>
            </a:extLst>
          </p:cNvPr>
          <p:cNvSpPr/>
          <p:nvPr/>
        </p:nvSpPr>
        <p:spPr>
          <a:xfrm>
            <a:off x="781291" y="867561"/>
            <a:ext cx="6076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000000"/>
                </a:solidFill>
                <a:latin typeface="맑은 고딕" panose="020B0503020000020004" pitchFamily="50" charset="-127"/>
              </a:rPr>
              <a:t>"</a:t>
            </a:r>
            <a:r>
              <a:rPr lang="ko-KR" altLang="en-US" b="1" dirty="0">
                <a:solidFill>
                  <a:srgbClr val="000000"/>
                </a:solidFill>
                <a:latin typeface="맑은 고딕" panose="020B0503020000020004" pitchFamily="50" charset="-127"/>
              </a:rPr>
              <a:t>휴대폰 전자파 </a:t>
            </a:r>
            <a:r>
              <a:rPr lang="ko-KR" altLang="en-US" b="1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비염등</a:t>
            </a:r>
            <a:r>
              <a:rPr lang="ko-KR" altLang="en-US" b="1" dirty="0">
                <a:solidFill>
                  <a:srgbClr val="000000"/>
                </a:solidFill>
                <a:latin typeface="맑은 고딕" panose="020B0503020000020004" pitchFamily="50" charset="-127"/>
              </a:rPr>
              <a:t> 호흡기질환 유발</a:t>
            </a:r>
            <a:r>
              <a:rPr lang="en-US" altLang="ko-KR" b="1" dirty="0">
                <a:solidFill>
                  <a:srgbClr val="000000"/>
                </a:solidFill>
                <a:latin typeface="맑은 고딕" panose="020B0503020000020004" pitchFamily="50" charset="-127"/>
              </a:rPr>
              <a:t>"&lt;</a:t>
            </a:r>
            <a:r>
              <a:rPr lang="ko-KR" altLang="en-US" b="1" dirty="0">
                <a:solidFill>
                  <a:srgbClr val="000000"/>
                </a:solidFill>
                <a:latin typeface="맑은 고딕" panose="020B0503020000020004" pitchFamily="50" charset="-127"/>
              </a:rPr>
              <a:t>아주대병원</a:t>
            </a:r>
            <a:r>
              <a:rPr lang="en-US" altLang="ko-KR" b="1" dirty="0">
                <a:solidFill>
                  <a:srgbClr val="000000"/>
                </a:solidFill>
                <a:latin typeface="맑은 고딕" panose="020B0503020000020004" pitchFamily="50" charset="-127"/>
              </a:rPr>
              <a:t>&gt;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ABA6755-7D1A-4BFF-A18E-CAF1D09388D0}"/>
              </a:ext>
            </a:extLst>
          </p:cNvPr>
          <p:cNvSpPr/>
          <p:nvPr/>
        </p:nvSpPr>
        <p:spPr>
          <a:xfrm>
            <a:off x="544911" y="1403869"/>
            <a:ext cx="5832194" cy="227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200" dirty="0">
                <a:solidFill>
                  <a:srgbClr val="000000"/>
                </a:solidFill>
                <a:latin typeface="+mn-ea"/>
              </a:rPr>
              <a:t>수원</a:t>
            </a:r>
            <a:r>
              <a:rPr lang="en-US" altLang="ko-KR" sz="1200" dirty="0">
                <a:solidFill>
                  <a:srgbClr val="000000"/>
                </a:solidFill>
                <a:latin typeface="+mn-ea"/>
              </a:rPr>
              <a:t>=</a:t>
            </a:r>
            <a:r>
              <a:rPr lang="ko-KR" altLang="en-US" sz="1200" dirty="0">
                <a:solidFill>
                  <a:srgbClr val="000000"/>
                </a:solidFill>
                <a:latin typeface="+mn-ea"/>
              </a:rPr>
              <a:t>연합뉴스</a:t>
            </a:r>
            <a:r>
              <a:rPr lang="en-US" altLang="ko-KR" sz="1200" dirty="0">
                <a:solidFill>
                  <a:srgbClr val="000000"/>
                </a:solidFill>
                <a:latin typeface="+mn-ea"/>
              </a:rPr>
              <a:t>) </a:t>
            </a:r>
            <a:r>
              <a:rPr lang="ko-KR" altLang="en-US" sz="1200" dirty="0">
                <a:solidFill>
                  <a:srgbClr val="000000"/>
                </a:solidFill>
                <a:latin typeface="+mn-ea"/>
              </a:rPr>
              <a:t>이영주 기자 </a:t>
            </a:r>
            <a:r>
              <a:rPr lang="en-US" altLang="ko-KR" sz="1200" dirty="0">
                <a:solidFill>
                  <a:srgbClr val="000000"/>
                </a:solidFill>
                <a:latin typeface="+mn-ea"/>
              </a:rPr>
              <a:t>= </a:t>
            </a:r>
            <a:r>
              <a:rPr lang="ko-KR" altLang="en-US" sz="1200" dirty="0">
                <a:solidFill>
                  <a:srgbClr val="000000"/>
                </a:solidFill>
                <a:latin typeface="+mn-ea"/>
              </a:rPr>
              <a:t>휴대전화 전자파가 비염</a:t>
            </a:r>
            <a:r>
              <a:rPr lang="en-US" altLang="ko-KR" sz="12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rgbClr val="000000"/>
                </a:solidFill>
                <a:latin typeface="+mn-ea"/>
              </a:rPr>
              <a:t>후두염</a:t>
            </a:r>
            <a:r>
              <a:rPr lang="en-US" altLang="ko-KR" sz="12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rgbClr val="000000"/>
                </a:solidFill>
                <a:latin typeface="+mn-ea"/>
              </a:rPr>
              <a:t>폐렴 등 호흡기 질환을 일으킬 수 있다는 연구결과가 나왔다</a:t>
            </a:r>
            <a:r>
              <a:rPr lang="en-US" altLang="ko-KR" sz="1200" dirty="0">
                <a:solidFill>
                  <a:srgbClr val="000000"/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rgbClr val="000000"/>
                </a:solidFill>
                <a:latin typeface="+mn-ea"/>
              </a:rPr>
              <a:t>담배연기나 공해</a:t>
            </a:r>
            <a:r>
              <a:rPr lang="en-US" altLang="ko-KR" sz="12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rgbClr val="000000"/>
                </a:solidFill>
                <a:latin typeface="+mn-ea"/>
              </a:rPr>
              <a:t>세균</a:t>
            </a:r>
            <a:r>
              <a:rPr lang="en-US" altLang="ko-KR" sz="12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rgbClr val="000000"/>
                </a:solidFill>
                <a:latin typeface="+mn-ea"/>
              </a:rPr>
              <a:t>독소 등과 같은 유해물질이나 이물질이 아닌 전자파에 따른 호흡기 질환 가능성이 연구결과로 확인된 것은 이번이 처음이다</a:t>
            </a:r>
            <a:r>
              <a:rPr lang="en-US" altLang="ko-KR" sz="1200" dirty="0">
                <a:solidFill>
                  <a:srgbClr val="000000"/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+mn-ea"/>
              </a:rPr>
              <a:t>19</a:t>
            </a:r>
            <a:r>
              <a:rPr lang="ko-KR" altLang="en-US" sz="1200" dirty="0">
                <a:solidFill>
                  <a:srgbClr val="000000"/>
                </a:solidFill>
                <a:latin typeface="+mn-ea"/>
              </a:rPr>
              <a:t>일 아주대병원 이비인후과 김현준 </a:t>
            </a:r>
            <a:r>
              <a:rPr lang="ko-KR" altLang="en-US" sz="1200" dirty="0" err="1">
                <a:solidFill>
                  <a:srgbClr val="000000"/>
                </a:solidFill>
                <a:latin typeface="+mn-ea"/>
              </a:rPr>
              <a:t>교수팀일</a:t>
            </a:r>
            <a:r>
              <a:rPr lang="ko-KR" altLang="en-US" sz="1200" dirty="0">
                <a:solidFill>
                  <a:srgbClr val="000000"/>
                </a:solidFill>
                <a:latin typeface="+mn-ea"/>
              </a:rPr>
              <a:t> 발표한 연구결과에 따르면 콧구멍 안쪽</a:t>
            </a:r>
            <a:r>
              <a:rPr lang="en-US" altLang="ko-KR" sz="1200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200" dirty="0" err="1">
                <a:solidFill>
                  <a:srgbClr val="000000"/>
                </a:solidFill>
                <a:latin typeface="+mn-ea"/>
              </a:rPr>
              <a:t>부비강</a:t>
            </a:r>
            <a:r>
              <a:rPr lang="en-US" altLang="ko-KR" sz="1200" dirty="0">
                <a:solidFill>
                  <a:srgbClr val="000000"/>
                </a:solidFill>
                <a:latin typeface="+mn-ea"/>
              </a:rPr>
              <a:t>) </a:t>
            </a:r>
            <a:r>
              <a:rPr lang="ko-KR" altLang="en-US" sz="1200" dirty="0">
                <a:solidFill>
                  <a:srgbClr val="000000"/>
                </a:solidFill>
                <a:latin typeface="+mn-ea"/>
              </a:rPr>
              <a:t>점막을 휴대전화와 같은 주파수와 세기에 노출하자 점막에 붙어 있는 섬모의 운동횟수가 정상치보다 최대 </a:t>
            </a:r>
            <a:r>
              <a:rPr lang="en-US" altLang="ko-KR" sz="1200" dirty="0">
                <a:solidFill>
                  <a:srgbClr val="000000"/>
                </a:solidFill>
                <a:latin typeface="+mn-ea"/>
              </a:rPr>
              <a:t>11%</a:t>
            </a:r>
            <a:r>
              <a:rPr lang="ko-KR" altLang="en-US" sz="1200" dirty="0">
                <a:solidFill>
                  <a:srgbClr val="000000"/>
                </a:solidFill>
                <a:latin typeface="+mn-ea"/>
              </a:rPr>
              <a:t>가량 줄었다</a:t>
            </a:r>
            <a:r>
              <a:rPr lang="en-US" altLang="ko-KR" sz="1200" dirty="0">
                <a:solidFill>
                  <a:srgbClr val="000000"/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41271B9-DB4A-44E5-A7F3-54FB6F9F9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911" y="3310431"/>
            <a:ext cx="5832194" cy="448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눈에 보이지 않을 정도로 작은 털인 섬모는 코부터 인두, 후두, 기관지 등 공기가 지나는 기도 점막에서 항상 일정한 속도와 방향으로 움직이며 이물질이나 유해물질을 외부로 배출하는 역할을 한다.</a:t>
            </a:r>
            <a:endParaRPr kumimoji="0" lang="ko-KR" altLang="ko-K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섬모의 정상적인 운동횟수는 초당 10~20회다.</a:t>
            </a:r>
            <a:endParaRPr kumimoji="0" lang="ko-KR" altLang="ko-K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김 교수팀은 특별한 코 질환이 없는 성인 18명의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부비강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 점막을 채취해 휴대전화 주파수(1.8GHz)와 세기(SAR=1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W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/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Kg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)에 최대 3일간 노출해 초고속 카메라로 섬모를 촬영, 분석해 이 같은 결과를 발견했다.</a:t>
            </a:r>
            <a:endParaRPr kumimoji="0" lang="ko-KR" altLang="ko-K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전자파에 노출되면 코 상피세포에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단백질인산화효소C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(PKC)는 증가하는 데 이 효소가 섬모의 운동량을 저해하는 것으로 분석됐다.</a:t>
            </a:r>
            <a:endParaRPr kumimoji="0" lang="ko-KR" altLang="ko-K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단, 전자파에 노출된다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하더라로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 점막 세포는 죽지 않는 것으로 확인됐다.</a:t>
            </a:r>
            <a:endParaRPr kumimoji="0" lang="ko-KR" altLang="ko-K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섬모 운동이 감소하면 유해물질이 쉽게 유입돼 기도에 염증반응을 일으켜 비염,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부비동염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인두염, 후두염, 기관지염, 폐렴 등 다양한 질병으로 번질 가능성이 있다.</a:t>
            </a:r>
            <a:endParaRPr kumimoji="0" lang="ko-KR" altLang="ko-K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김 교수는 "요즘엔 담배연기와 같은 유해물질보다 휴대전화 전자기파에 노출되는 시간이 더 길기 때문에 호흡기 건강을 위해 휴대전화 사용시간을 줄이려는 노력이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필요하다"며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 "특히 소아나 노약자, 호흡기 질환이 있는 환자는 더욱 주의해야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한다"고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 당부했다.</a:t>
            </a:r>
            <a:endParaRPr kumimoji="0" lang="ko-KR" altLang="ko-K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0EEAAA-9090-4CFC-9543-6177B40650F5}"/>
              </a:ext>
            </a:extLst>
          </p:cNvPr>
          <p:cNvSpPr txBox="1"/>
          <p:nvPr/>
        </p:nvSpPr>
        <p:spPr>
          <a:xfrm>
            <a:off x="358802" y="867561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3)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8E07C66-C883-4E8F-A3F8-600E5D4B6BFE}"/>
              </a:ext>
            </a:extLst>
          </p:cNvPr>
          <p:cNvSpPr/>
          <p:nvPr/>
        </p:nvSpPr>
        <p:spPr>
          <a:xfrm>
            <a:off x="544911" y="3356658"/>
            <a:ext cx="5768178" cy="879676"/>
          </a:xfrm>
          <a:prstGeom prst="rect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2868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1390D4A2-372B-4C05-B9E0-26B9757B0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02"/>
            <a:ext cx="6858000" cy="97851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EC32B1-8727-4EBF-8DCB-CE4224546DA3}"/>
              </a:ext>
            </a:extLst>
          </p:cNvPr>
          <p:cNvSpPr txBox="1"/>
          <p:nvPr/>
        </p:nvSpPr>
        <p:spPr>
          <a:xfrm>
            <a:off x="242920" y="17256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2. </a:t>
            </a:r>
            <a:r>
              <a:rPr lang="ko-KR" altLang="en-US" b="1" dirty="0"/>
              <a:t>특허증</a:t>
            </a:r>
          </a:p>
        </p:txBody>
      </p:sp>
    </p:spTree>
    <p:extLst>
      <p:ext uri="{BB962C8B-B14F-4D97-AF65-F5344CB8AC3E}">
        <p14:creationId xmlns:p14="http://schemas.microsoft.com/office/powerpoint/2010/main" val="1972686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8020F72-49BB-4222-9187-BB3140B11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95"/>
            <a:ext cx="6858000" cy="969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62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CD89831-EA6D-466D-B4B9-9118D8A8B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21"/>
            <a:ext cx="6858000" cy="979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41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EADD59F-F0FE-4C3C-B4EC-BD1F9D24B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95"/>
            <a:ext cx="6858000" cy="969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44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1EDC449-266E-44DE-81CC-72A1AD332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2" y="0"/>
            <a:ext cx="6815996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96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BCB795-5061-4C72-B0AC-A35CF50C95F8}"/>
              </a:ext>
            </a:extLst>
          </p:cNvPr>
          <p:cNvSpPr txBox="1"/>
          <p:nvPr/>
        </p:nvSpPr>
        <p:spPr>
          <a:xfrm>
            <a:off x="578733" y="397603"/>
            <a:ext cx="6028719" cy="5440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ko-KR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dirty="0" err="1">
                <a:latin typeface="+mn-ea"/>
              </a:rPr>
              <a:t>마리엔스</a:t>
            </a:r>
            <a:r>
              <a:rPr lang="ko-KR" altLang="en-US" dirty="0">
                <a:latin typeface="+mn-ea"/>
              </a:rPr>
              <a:t> 목걸이</a:t>
            </a:r>
            <a:r>
              <a:rPr lang="en-US" altLang="ko-KR" dirty="0">
                <a:latin typeface="+mn-ea"/>
              </a:rPr>
              <a:t>(+</a:t>
            </a:r>
            <a:r>
              <a:rPr lang="ko-KR" altLang="en-US" dirty="0">
                <a:latin typeface="+mn-ea"/>
              </a:rPr>
              <a:t>팔찌</a:t>
            </a:r>
            <a:r>
              <a:rPr lang="en-US" altLang="ko-KR" dirty="0">
                <a:latin typeface="+mn-ea"/>
              </a:rPr>
              <a:t>)</a:t>
            </a:r>
            <a:r>
              <a:rPr lang="ko-KR" altLang="en-US" dirty="0">
                <a:latin typeface="+mn-ea"/>
              </a:rPr>
              <a:t>는 상기 내용과 같이 전자파 차단 및 </a:t>
            </a:r>
            <a:r>
              <a:rPr lang="ko-KR" altLang="en-US" dirty="0" err="1">
                <a:latin typeface="+mn-ea"/>
              </a:rPr>
              <a:t>흡수중화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스트레스 </a:t>
            </a:r>
            <a:r>
              <a:rPr lang="ko-KR" altLang="en-US" dirty="0" err="1">
                <a:latin typeface="+mn-ea"/>
              </a:rPr>
              <a:t>경감등의</a:t>
            </a:r>
            <a:r>
              <a:rPr lang="ko-KR" altLang="en-US" dirty="0">
                <a:latin typeface="+mn-ea"/>
              </a:rPr>
              <a:t> 검증된 건강제품으로 전자파나 바이러스</a:t>
            </a:r>
            <a:r>
              <a:rPr lang="en-US" altLang="ko-KR" dirty="0">
                <a:latin typeface="+mn-ea"/>
              </a:rPr>
              <a:t>/</a:t>
            </a:r>
            <a:r>
              <a:rPr lang="ko-KR" altLang="en-US" dirty="0" err="1">
                <a:latin typeface="+mn-ea"/>
              </a:rPr>
              <a:t>유해공기등으로</a:t>
            </a:r>
            <a:r>
              <a:rPr lang="ko-KR" altLang="en-US" dirty="0">
                <a:latin typeface="+mn-ea"/>
              </a:rPr>
              <a:t> 손상될 수 있는 코 속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인두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후두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기관지속 섬모의 역할을 강화하는 효과가 있습니다</a:t>
            </a:r>
            <a:r>
              <a:rPr lang="en-US" altLang="ko-KR" dirty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n-ea"/>
              </a:rPr>
              <a:t>관련기사를 통해 금번 코로나 바이러스의 주원인인 바이러스 침투경로 중 하나인 코</a:t>
            </a:r>
            <a:r>
              <a:rPr lang="en-US" altLang="ko-KR" dirty="0">
                <a:latin typeface="+mn-ea"/>
              </a:rPr>
              <a:t>-</a:t>
            </a:r>
            <a:r>
              <a:rPr lang="ko-KR" altLang="en-US" dirty="0">
                <a:latin typeface="+mn-ea"/>
              </a:rPr>
              <a:t>기관지의 섬모강화와 이를 통한 면역력 증가에도 효과가 있으니 꾸준히 착용하시면 도움이 될 것 같습니다</a:t>
            </a:r>
            <a:r>
              <a:rPr lang="en-US" altLang="ko-KR" dirty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n-ea"/>
              </a:rPr>
              <a:t>건강관리 잘하세요</a:t>
            </a:r>
            <a:r>
              <a:rPr lang="en-US" altLang="ko-KR" dirty="0">
                <a:latin typeface="+mn-ea"/>
              </a:rPr>
              <a:t>!!</a:t>
            </a:r>
            <a:endParaRPr lang="ko-KR" altLang="en-US" dirty="0">
              <a:latin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29BA12-D4B7-45F1-9BE0-90D578302DCE}"/>
              </a:ext>
            </a:extLst>
          </p:cNvPr>
          <p:cNvSpPr txBox="1"/>
          <p:nvPr/>
        </p:nvSpPr>
        <p:spPr>
          <a:xfrm>
            <a:off x="366293" y="39760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3. </a:t>
            </a:r>
            <a:r>
              <a:rPr lang="ko-KR" altLang="en-US" b="1" dirty="0"/>
              <a:t>내용요약</a:t>
            </a:r>
          </a:p>
        </p:txBody>
      </p:sp>
    </p:spTree>
    <p:extLst>
      <p:ext uri="{BB962C8B-B14F-4D97-AF65-F5344CB8AC3E}">
        <p14:creationId xmlns:p14="http://schemas.microsoft.com/office/powerpoint/2010/main" val="880475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</TotalTime>
  <Words>354</Words>
  <Application>Microsoft Office PowerPoint</Application>
  <PresentationFormat>A4 용지(210x297mm)</PresentationFormat>
  <Paragraphs>24</Paragraphs>
  <Slides>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</vt:i4>
      </vt:variant>
    </vt:vector>
  </HeadingPairs>
  <TitlesOfParts>
    <vt:vector size="13" baseType="lpstr">
      <vt:lpstr>맑은 고딕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심 형섭</dc:creator>
  <cp:lastModifiedBy>심 형섭</cp:lastModifiedBy>
  <cp:revision>4</cp:revision>
  <cp:lastPrinted>2020-03-04T04:36:49Z</cp:lastPrinted>
  <dcterms:created xsi:type="dcterms:W3CDTF">2020-03-04T04:14:17Z</dcterms:created>
  <dcterms:modified xsi:type="dcterms:W3CDTF">2020-03-04T04:44:08Z</dcterms:modified>
</cp:coreProperties>
</file>